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6562-DA24-4E7A-9390-B4F484ACDE29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F14-A080-48A8-9C83-BDF45628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8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6562-DA24-4E7A-9390-B4F484ACDE29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F14-A080-48A8-9C83-BDF45628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1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6562-DA24-4E7A-9390-B4F484ACDE29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F14-A080-48A8-9C83-BDF45628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3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6562-DA24-4E7A-9390-B4F484ACDE29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F14-A080-48A8-9C83-BDF45628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9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6562-DA24-4E7A-9390-B4F484ACDE29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F14-A080-48A8-9C83-BDF45628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6562-DA24-4E7A-9390-B4F484ACDE29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F14-A080-48A8-9C83-BDF45628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8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6562-DA24-4E7A-9390-B4F484ACDE29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F14-A080-48A8-9C83-BDF45628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8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6562-DA24-4E7A-9390-B4F484ACDE29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F14-A080-48A8-9C83-BDF45628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7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6562-DA24-4E7A-9390-B4F484ACDE29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F14-A080-48A8-9C83-BDF45628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4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6562-DA24-4E7A-9390-B4F484ACDE29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F14-A080-48A8-9C83-BDF45628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6562-DA24-4E7A-9390-B4F484ACDE29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F14-A080-48A8-9C83-BDF45628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5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6562-DA24-4E7A-9390-B4F484ACDE29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EAF14-A080-48A8-9C83-BDF45628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611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Kingdoms of Life Graphic Organizer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6142"/>
            <a:ext cx="6109855" cy="60818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Create a graphic organizer with the 6 Kingdoms of Life.</a:t>
            </a:r>
          </a:p>
          <a:p>
            <a:pPr lvl="1"/>
            <a:r>
              <a:rPr lang="en-US" sz="3200" dirty="0" err="1" smtClean="0"/>
              <a:t>Archaebacteria</a:t>
            </a:r>
            <a:r>
              <a:rPr lang="en-US" sz="3200" dirty="0" smtClean="0"/>
              <a:t>, Eubacteria, </a:t>
            </a:r>
            <a:r>
              <a:rPr lang="en-US" sz="3200" dirty="0" err="1" smtClean="0"/>
              <a:t>Protists</a:t>
            </a:r>
            <a:r>
              <a:rPr lang="en-US" sz="3200" dirty="0" smtClean="0"/>
              <a:t>, Fungi, Plants, Animals</a:t>
            </a:r>
            <a:endParaRPr lang="en-US" sz="3200" dirty="0" smtClean="0"/>
          </a:p>
          <a:p>
            <a:r>
              <a:rPr lang="en-US" sz="3600" dirty="0" smtClean="0"/>
              <a:t>Provide 3 characteristics for each</a:t>
            </a:r>
          </a:p>
          <a:p>
            <a:pPr lvl="1"/>
            <a:r>
              <a:rPr lang="en-US" sz="3200" dirty="0" smtClean="0"/>
              <a:t>Be sure to look at cell walls and # of cells.</a:t>
            </a:r>
          </a:p>
          <a:p>
            <a:r>
              <a:rPr lang="en-US" sz="3600" dirty="0" smtClean="0"/>
              <a:t>Draw 1+ picture(s) for each</a:t>
            </a:r>
          </a:p>
          <a:p>
            <a:r>
              <a:rPr lang="en-US" sz="3600" dirty="0" smtClean="0"/>
              <a:t>Use COLOR!</a:t>
            </a:r>
          </a:p>
          <a:p>
            <a:r>
              <a:rPr lang="en-US" sz="3600" dirty="0" smtClean="0"/>
              <a:t>See pgs. 108-113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137" y="3665838"/>
            <a:ext cx="4220549" cy="31921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005" y="561109"/>
            <a:ext cx="4094508" cy="311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29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Kingdoms of Life Graphic Organizer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Kingdoms of Life Graphic Organizer</dc:title>
  <dc:creator>Deanna Wiley</dc:creator>
  <cp:lastModifiedBy>Deanna Wiley</cp:lastModifiedBy>
  <cp:revision>2</cp:revision>
  <dcterms:created xsi:type="dcterms:W3CDTF">2016-08-30T15:09:57Z</dcterms:created>
  <dcterms:modified xsi:type="dcterms:W3CDTF">2016-08-30T16:10:17Z</dcterms:modified>
</cp:coreProperties>
</file>